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0287000" cy="182880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70078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340157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510235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680314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850392" algn="l" defTabSz="340157" rtl="0" eaLnBrk="1" latinLnBrk="0" hangingPunct="1"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1020470" algn="l" defTabSz="340157" rtl="0" eaLnBrk="1" latinLnBrk="0" hangingPunct="1"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1190549" algn="l" defTabSz="340157" rtl="0" eaLnBrk="1" latinLnBrk="0" hangingPunct="1"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1360627" algn="l" defTabSz="340157" rtl="0" eaLnBrk="1" latinLnBrk="0" hangingPunct="1"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907">
          <p15:clr>
            <a:srgbClr val="A4A3A4"/>
          </p15:clr>
        </p15:guide>
        <p15:guide id="2" orient="horz" pos="6035">
          <p15:clr>
            <a:srgbClr val="A4A3A4"/>
          </p15:clr>
        </p15:guide>
        <p15:guide id="3" pos="3533">
          <p15:clr>
            <a:srgbClr val="A4A3A4"/>
          </p15:clr>
        </p15:guide>
        <p15:guide id="4" pos="46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96E"/>
    <a:srgbClr val="00FFFF"/>
    <a:srgbClr val="A77D00"/>
    <a:srgbClr val="0073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2757" autoAdjust="0"/>
    <p:restoredTop sz="95585" autoAdjust="0"/>
  </p:normalViewPr>
  <p:slideViewPr>
    <p:cSldViewPr>
      <p:cViewPr varScale="1">
        <p:scale>
          <a:sx n="27" d="100"/>
          <a:sy n="27" d="100"/>
        </p:scale>
        <p:origin x="3000" y="78"/>
      </p:cViewPr>
      <p:guideLst>
        <p:guide orient="horz" pos="4907"/>
        <p:guide orient="horz" pos="6035"/>
        <p:guide pos="3533"/>
        <p:guide pos="463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63" tIns="46381" rIns="92763" bIns="46381" numCol="1" anchor="t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63" tIns="46381" rIns="92763" bIns="4638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63" tIns="46381" rIns="92763" bIns="46381" numCol="1" anchor="b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63" tIns="46381" rIns="92763" bIns="4638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fld id="{22219894-2939-4B66-9F8D-05734AD4B6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8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798" tIns="31899" rIns="63798" bIns="31899" numCol="1" anchor="t" anchorCtr="0" compatLnSpc="1">
            <a:prstTxWarp prst="textNoShape">
              <a:avLst/>
            </a:prstTxWarp>
          </a:bodyPr>
          <a:lstStyle>
            <a:lvl1pPr defTabSz="638175">
              <a:defRPr sz="800"/>
            </a:lvl1pPr>
          </a:lstStyle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798" tIns="31899" rIns="63798" bIns="31899" numCol="1" anchor="t" anchorCtr="0" compatLnSpc="1">
            <a:prstTxWarp prst="textNoShape">
              <a:avLst/>
            </a:prstTxWarp>
          </a:bodyPr>
          <a:lstStyle>
            <a:lvl1pPr algn="r" defTabSz="638175">
              <a:defRPr sz="800"/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46363" y="720725"/>
            <a:ext cx="2024062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798" tIns="31899" rIns="63798" bIns="318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798" tIns="31899" rIns="63798" bIns="31899" numCol="1" anchor="b" anchorCtr="0" compatLnSpc="1">
            <a:prstTxWarp prst="textNoShape">
              <a:avLst/>
            </a:prstTxWarp>
          </a:bodyPr>
          <a:lstStyle>
            <a:lvl1pPr defTabSz="638175">
              <a:defRPr sz="800"/>
            </a:lvl1pPr>
          </a:lstStyle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798" tIns="31899" rIns="63798" bIns="31899" numCol="1" anchor="b" anchorCtr="0" compatLnSpc="1">
            <a:prstTxWarp prst="textNoShape">
              <a:avLst/>
            </a:prstTxWarp>
          </a:bodyPr>
          <a:lstStyle>
            <a:lvl1pPr algn="r" defTabSz="638175">
              <a:defRPr sz="800"/>
            </a:lvl1pPr>
          </a:lstStyle>
          <a:p>
            <a:fld id="{5D633BFA-D1FF-4DD8-AC6C-1E9F3BC251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803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70078" algn="l" rtl="0" fontAlgn="base">
      <a:spcBef>
        <a:spcPct val="30000"/>
      </a:spcBef>
      <a:spcAft>
        <a:spcPct val="0"/>
      </a:spcAft>
      <a:defRPr sz="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340157" algn="l" rtl="0" fontAlgn="base">
      <a:spcBef>
        <a:spcPct val="30000"/>
      </a:spcBef>
      <a:spcAft>
        <a:spcPct val="0"/>
      </a:spcAft>
      <a:defRPr sz="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510235" algn="l" rtl="0" fontAlgn="base">
      <a:spcBef>
        <a:spcPct val="30000"/>
      </a:spcBef>
      <a:spcAft>
        <a:spcPct val="0"/>
      </a:spcAft>
      <a:defRPr sz="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680314" algn="l" rtl="0" fontAlgn="base">
      <a:spcBef>
        <a:spcPct val="30000"/>
      </a:spcBef>
      <a:spcAft>
        <a:spcPct val="0"/>
      </a:spcAft>
      <a:defRPr sz="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850392" algn="l" defTabSz="340157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6pPr>
    <a:lvl7pPr marL="1020470" algn="l" defTabSz="340157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7pPr>
    <a:lvl8pPr marL="1190549" algn="l" defTabSz="340157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8pPr>
    <a:lvl9pPr marL="1360627" algn="l" defTabSz="340157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7F39E5-884F-4140-B904-78ED01F7CBFC}" type="slidenum">
              <a:rPr lang="en-US"/>
              <a:pPr/>
              <a:t>1</a:t>
            </a:fld>
            <a:endParaRPr lang="en-US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46363" y="720725"/>
            <a:ext cx="2024062" cy="3600450"/>
          </a:xfr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028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449" y="732235"/>
            <a:ext cx="9258102" cy="3048000"/>
          </a:xfrm>
          <a:prstGeom prst="rect">
            <a:avLst/>
          </a:prstGeom>
        </p:spPr>
        <p:txBody>
          <a:bodyPr lIns="34016" tIns="17008" rIns="34016" bIns="1700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449" y="4267068"/>
            <a:ext cx="9258102" cy="12069630"/>
          </a:xfrm>
          <a:prstGeom prst="rect">
            <a:avLst/>
          </a:prstGeom>
        </p:spPr>
        <p:txBody>
          <a:bodyPr vert="eaVert" lIns="34016" tIns="17008" rIns="34016" bIns="17008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161984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58273" y="732235"/>
            <a:ext cx="2314278" cy="15604463"/>
          </a:xfrm>
          <a:prstGeom prst="rect">
            <a:avLst/>
          </a:prstGeom>
        </p:spPr>
        <p:txBody>
          <a:bodyPr vert="eaVert" lIns="34016" tIns="17008" rIns="34016" bIns="1700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450" y="732235"/>
            <a:ext cx="6896199" cy="15604463"/>
          </a:xfrm>
          <a:prstGeom prst="rect">
            <a:avLst/>
          </a:prstGeom>
        </p:spPr>
        <p:txBody>
          <a:bodyPr vert="eaVert" lIns="34016" tIns="17008" rIns="34016" bIns="17008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623953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449" y="732235"/>
            <a:ext cx="9258102" cy="3048000"/>
          </a:xfrm>
          <a:prstGeom prst="rect">
            <a:avLst/>
          </a:prstGeom>
        </p:spPr>
        <p:txBody>
          <a:bodyPr lIns="34016" tIns="17008" rIns="34016" bIns="1700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449" y="4267068"/>
            <a:ext cx="9258102" cy="12069630"/>
          </a:xfrm>
          <a:prstGeom prst="rect">
            <a:avLst/>
          </a:prstGeom>
        </p:spPr>
        <p:txBody>
          <a:bodyPr lIns="34016" tIns="17008" rIns="34016" bIns="17008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208310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602" y="11751469"/>
            <a:ext cx="8744148" cy="3632729"/>
          </a:xfrm>
          <a:prstGeom prst="rect">
            <a:avLst/>
          </a:prstGeom>
        </p:spPr>
        <p:txBody>
          <a:bodyPr lIns="34016" tIns="17008" rIns="34016" bIns="17008" anchor="t"/>
          <a:lstStyle>
            <a:lvl1pPr algn="l">
              <a:defRPr sz="1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602" y="7750969"/>
            <a:ext cx="8744148" cy="4000500"/>
          </a:xfrm>
          <a:prstGeom prst="rect">
            <a:avLst/>
          </a:prstGeom>
        </p:spPr>
        <p:txBody>
          <a:bodyPr lIns="34016" tIns="17008" rIns="34016" bIns="17008" anchor="b"/>
          <a:lstStyle>
            <a:lvl1pPr marL="0" indent="0">
              <a:buNone/>
              <a:defRPr sz="700"/>
            </a:lvl1pPr>
            <a:lvl2pPr marL="170078" indent="0">
              <a:buNone/>
              <a:defRPr sz="700"/>
            </a:lvl2pPr>
            <a:lvl3pPr marL="340157" indent="0">
              <a:buNone/>
              <a:defRPr sz="600"/>
            </a:lvl3pPr>
            <a:lvl4pPr marL="510235" indent="0">
              <a:buNone/>
              <a:defRPr sz="500"/>
            </a:lvl4pPr>
            <a:lvl5pPr marL="680314" indent="0">
              <a:buNone/>
              <a:defRPr sz="500"/>
            </a:lvl5pPr>
            <a:lvl6pPr marL="850392" indent="0">
              <a:buNone/>
              <a:defRPr sz="500"/>
            </a:lvl6pPr>
            <a:lvl7pPr marL="1020470" indent="0">
              <a:buNone/>
              <a:defRPr sz="500"/>
            </a:lvl7pPr>
            <a:lvl8pPr marL="1190549" indent="0">
              <a:buNone/>
              <a:defRPr sz="500"/>
            </a:lvl8pPr>
            <a:lvl9pPr marL="1360627" indent="0">
              <a:buNone/>
              <a:defRPr sz="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99125927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449" y="732235"/>
            <a:ext cx="9258102" cy="3048000"/>
          </a:xfrm>
          <a:prstGeom prst="rect">
            <a:avLst/>
          </a:prstGeom>
        </p:spPr>
        <p:txBody>
          <a:bodyPr lIns="34016" tIns="17008" rIns="34016" bIns="1700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449" y="4267068"/>
            <a:ext cx="4605238" cy="12069630"/>
          </a:xfrm>
          <a:prstGeom prst="rect">
            <a:avLst/>
          </a:prstGeom>
        </p:spPr>
        <p:txBody>
          <a:bodyPr lIns="34016" tIns="17008" rIns="34016" bIns="17008"/>
          <a:lstStyle>
            <a:lvl1pPr>
              <a:defRPr sz="1000"/>
            </a:lvl1pPr>
            <a:lvl2pPr>
              <a:defRPr sz="900"/>
            </a:lvl2pPr>
            <a:lvl3pPr>
              <a:defRPr sz="7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7313" y="4267068"/>
            <a:ext cx="4605238" cy="12069630"/>
          </a:xfrm>
          <a:prstGeom prst="rect">
            <a:avLst/>
          </a:prstGeom>
        </p:spPr>
        <p:txBody>
          <a:bodyPr lIns="34016" tIns="17008" rIns="34016" bIns="17008"/>
          <a:lstStyle>
            <a:lvl1pPr>
              <a:defRPr sz="1000"/>
            </a:lvl1pPr>
            <a:lvl2pPr>
              <a:defRPr sz="900"/>
            </a:lvl2pPr>
            <a:lvl3pPr>
              <a:defRPr sz="7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165688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449" y="732235"/>
            <a:ext cx="9258102" cy="3048000"/>
          </a:xfrm>
          <a:prstGeom prst="rect">
            <a:avLst/>
          </a:prstGeom>
        </p:spPr>
        <p:txBody>
          <a:bodyPr lIns="34016" tIns="17008" rIns="34016" bIns="17008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450" y="4093766"/>
            <a:ext cx="4545211" cy="1705901"/>
          </a:xfrm>
          <a:prstGeom prst="rect">
            <a:avLst/>
          </a:prstGeom>
        </p:spPr>
        <p:txBody>
          <a:bodyPr lIns="34016" tIns="17008" rIns="34016" bIns="17008" anchor="b"/>
          <a:lstStyle>
            <a:lvl1pPr marL="0" indent="0">
              <a:buNone/>
              <a:defRPr sz="900" b="1"/>
            </a:lvl1pPr>
            <a:lvl2pPr marL="170078" indent="0">
              <a:buNone/>
              <a:defRPr sz="700" b="1"/>
            </a:lvl2pPr>
            <a:lvl3pPr marL="340157" indent="0">
              <a:buNone/>
              <a:defRPr sz="700" b="1"/>
            </a:lvl3pPr>
            <a:lvl4pPr marL="510235" indent="0">
              <a:buNone/>
              <a:defRPr sz="600" b="1"/>
            </a:lvl4pPr>
            <a:lvl5pPr marL="680314" indent="0">
              <a:buNone/>
              <a:defRPr sz="600" b="1"/>
            </a:lvl5pPr>
            <a:lvl6pPr marL="850392" indent="0">
              <a:buNone/>
              <a:defRPr sz="600" b="1"/>
            </a:lvl6pPr>
            <a:lvl7pPr marL="1020470" indent="0">
              <a:buNone/>
              <a:defRPr sz="600" b="1"/>
            </a:lvl7pPr>
            <a:lvl8pPr marL="1190549" indent="0">
              <a:buNone/>
              <a:defRPr sz="600" b="1"/>
            </a:lvl8pPr>
            <a:lvl9pPr marL="1360627" indent="0">
              <a:buNone/>
              <a:defRPr sz="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450" y="5799667"/>
            <a:ext cx="4545211" cy="10537031"/>
          </a:xfrm>
          <a:prstGeom prst="rect">
            <a:avLst/>
          </a:prstGeom>
        </p:spPr>
        <p:txBody>
          <a:bodyPr lIns="34016" tIns="17008" rIns="34016" bIns="17008"/>
          <a:lstStyle>
            <a:lvl1pPr>
              <a:defRPr sz="900"/>
            </a:lvl1pPr>
            <a:lvl2pPr>
              <a:defRPr sz="7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5852" y="4093766"/>
            <a:ext cx="4546699" cy="1705901"/>
          </a:xfrm>
          <a:prstGeom prst="rect">
            <a:avLst/>
          </a:prstGeom>
        </p:spPr>
        <p:txBody>
          <a:bodyPr lIns="34016" tIns="17008" rIns="34016" bIns="17008" anchor="b"/>
          <a:lstStyle>
            <a:lvl1pPr marL="0" indent="0">
              <a:buNone/>
              <a:defRPr sz="900" b="1"/>
            </a:lvl1pPr>
            <a:lvl2pPr marL="170078" indent="0">
              <a:buNone/>
              <a:defRPr sz="700" b="1"/>
            </a:lvl2pPr>
            <a:lvl3pPr marL="340157" indent="0">
              <a:buNone/>
              <a:defRPr sz="700" b="1"/>
            </a:lvl3pPr>
            <a:lvl4pPr marL="510235" indent="0">
              <a:buNone/>
              <a:defRPr sz="600" b="1"/>
            </a:lvl4pPr>
            <a:lvl5pPr marL="680314" indent="0">
              <a:buNone/>
              <a:defRPr sz="600" b="1"/>
            </a:lvl5pPr>
            <a:lvl6pPr marL="850392" indent="0">
              <a:buNone/>
              <a:defRPr sz="600" b="1"/>
            </a:lvl6pPr>
            <a:lvl7pPr marL="1020470" indent="0">
              <a:buNone/>
              <a:defRPr sz="600" b="1"/>
            </a:lvl7pPr>
            <a:lvl8pPr marL="1190549" indent="0">
              <a:buNone/>
              <a:defRPr sz="600" b="1"/>
            </a:lvl8pPr>
            <a:lvl9pPr marL="1360627" indent="0">
              <a:buNone/>
              <a:defRPr sz="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5852" y="5799667"/>
            <a:ext cx="4546699" cy="10537031"/>
          </a:xfrm>
          <a:prstGeom prst="rect">
            <a:avLst/>
          </a:prstGeom>
        </p:spPr>
        <p:txBody>
          <a:bodyPr lIns="34016" tIns="17008" rIns="34016" bIns="17008"/>
          <a:lstStyle>
            <a:lvl1pPr>
              <a:defRPr sz="900"/>
            </a:lvl1pPr>
            <a:lvl2pPr>
              <a:defRPr sz="7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451340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449" y="732235"/>
            <a:ext cx="9258102" cy="3048000"/>
          </a:xfrm>
          <a:prstGeom prst="rect">
            <a:avLst/>
          </a:prstGeom>
        </p:spPr>
        <p:txBody>
          <a:bodyPr lIns="34016" tIns="17008" rIns="34016" bIns="1700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690201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8015997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449" y="728266"/>
            <a:ext cx="3384352" cy="3098932"/>
          </a:xfrm>
          <a:prstGeom prst="rect">
            <a:avLst/>
          </a:prstGeom>
        </p:spPr>
        <p:txBody>
          <a:bodyPr lIns="34016" tIns="17008" rIns="34016" bIns="17008" anchor="b"/>
          <a:lstStyle>
            <a:lvl1pPr algn="l">
              <a:defRPr sz="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832" y="728266"/>
            <a:ext cx="5750719" cy="15608432"/>
          </a:xfrm>
          <a:prstGeom prst="rect">
            <a:avLst/>
          </a:prstGeom>
        </p:spPr>
        <p:txBody>
          <a:bodyPr lIns="34016" tIns="17008" rIns="34016" bIns="17008"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449" y="3827198"/>
            <a:ext cx="3384352" cy="12509500"/>
          </a:xfrm>
          <a:prstGeom prst="rect">
            <a:avLst/>
          </a:prstGeom>
        </p:spPr>
        <p:txBody>
          <a:bodyPr lIns="34016" tIns="17008" rIns="34016" bIns="17008"/>
          <a:lstStyle>
            <a:lvl1pPr marL="0" indent="0">
              <a:buNone/>
              <a:defRPr sz="500"/>
            </a:lvl1pPr>
            <a:lvl2pPr marL="170078" indent="0">
              <a:buNone/>
              <a:defRPr sz="400"/>
            </a:lvl2pPr>
            <a:lvl3pPr marL="340157" indent="0">
              <a:buNone/>
              <a:defRPr sz="400"/>
            </a:lvl3pPr>
            <a:lvl4pPr marL="510235" indent="0">
              <a:buNone/>
              <a:defRPr sz="300"/>
            </a:lvl4pPr>
            <a:lvl5pPr marL="680314" indent="0">
              <a:buNone/>
              <a:defRPr sz="300"/>
            </a:lvl5pPr>
            <a:lvl6pPr marL="850392" indent="0">
              <a:buNone/>
              <a:defRPr sz="300"/>
            </a:lvl6pPr>
            <a:lvl7pPr marL="1020470" indent="0">
              <a:buNone/>
              <a:defRPr sz="300"/>
            </a:lvl7pPr>
            <a:lvl8pPr marL="1190549" indent="0">
              <a:buNone/>
              <a:defRPr sz="300"/>
            </a:lvl8pPr>
            <a:lvl9pPr marL="1360627" indent="0">
              <a:buNone/>
              <a:defRPr sz="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2023381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125" y="12801865"/>
            <a:ext cx="6172398" cy="1510771"/>
          </a:xfrm>
          <a:prstGeom prst="rect">
            <a:avLst/>
          </a:prstGeom>
        </p:spPr>
        <p:txBody>
          <a:bodyPr lIns="34016" tIns="17008" rIns="34016" bIns="17008" anchor="b"/>
          <a:lstStyle>
            <a:lvl1pPr algn="l">
              <a:defRPr sz="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125" y="1633802"/>
            <a:ext cx="6172398" cy="10972933"/>
          </a:xfrm>
          <a:prstGeom prst="rect">
            <a:avLst/>
          </a:prstGeom>
        </p:spPr>
        <p:txBody>
          <a:bodyPr lIns="34016" tIns="17008" rIns="34016" bIns="17008"/>
          <a:lstStyle>
            <a:lvl1pPr marL="0" indent="0">
              <a:buNone/>
              <a:defRPr sz="1200"/>
            </a:lvl1pPr>
            <a:lvl2pPr marL="170078" indent="0">
              <a:buNone/>
              <a:defRPr sz="1000"/>
            </a:lvl2pPr>
            <a:lvl3pPr marL="340157" indent="0">
              <a:buNone/>
              <a:defRPr sz="900"/>
            </a:lvl3pPr>
            <a:lvl4pPr marL="510235" indent="0">
              <a:buNone/>
              <a:defRPr sz="700"/>
            </a:lvl4pPr>
            <a:lvl5pPr marL="680314" indent="0">
              <a:buNone/>
              <a:defRPr sz="700"/>
            </a:lvl5pPr>
            <a:lvl6pPr marL="850392" indent="0">
              <a:buNone/>
              <a:defRPr sz="700"/>
            </a:lvl6pPr>
            <a:lvl7pPr marL="1020470" indent="0">
              <a:buNone/>
              <a:defRPr sz="700"/>
            </a:lvl7pPr>
            <a:lvl8pPr marL="1190549" indent="0">
              <a:buNone/>
              <a:defRPr sz="700"/>
            </a:lvl8pPr>
            <a:lvl9pPr marL="1360627" indent="0">
              <a:buNone/>
              <a:defRPr sz="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125" y="14312635"/>
            <a:ext cx="6172398" cy="2146433"/>
          </a:xfrm>
          <a:prstGeom prst="rect">
            <a:avLst/>
          </a:prstGeom>
        </p:spPr>
        <p:txBody>
          <a:bodyPr lIns="34016" tIns="17008" rIns="34016" bIns="17008"/>
          <a:lstStyle>
            <a:lvl1pPr marL="0" indent="0">
              <a:buNone/>
              <a:defRPr sz="500"/>
            </a:lvl1pPr>
            <a:lvl2pPr marL="170078" indent="0">
              <a:buNone/>
              <a:defRPr sz="400"/>
            </a:lvl2pPr>
            <a:lvl3pPr marL="340157" indent="0">
              <a:buNone/>
              <a:defRPr sz="400"/>
            </a:lvl3pPr>
            <a:lvl4pPr marL="510235" indent="0">
              <a:buNone/>
              <a:defRPr sz="300"/>
            </a:lvl4pPr>
            <a:lvl5pPr marL="680314" indent="0">
              <a:buNone/>
              <a:defRPr sz="300"/>
            </a:lvl5pPr>
            <a:lvl6pPr marL="850392" indent="0">
              <a:buNone/>
              <a:defRPr sz="300"/>
            </a:lvl6pPr>
            <a:lvl7pPr marL="1020470" indent="0">
              <a:buNone/>
              <a:defRPr sz="300"/>
            </a:lvl7pPr>
            <a:lvl8pPr marL="1190549" indent="0">
              <a:buNone/>
              <a:defRPr sz="300"/>
            </a:lvl8pPr>
            <a:lvl9pPr marL="1360627" indent="0">
              <a:buNone/>
              <a:defRPr sz="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81744857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8" name="Rectangle 16"/>
          <p:cNvSpPr>
            <a:spLocks noChangeArrowheads="1"/>
          </p:cNvSpPr>
          <p:nvPr/>
        </p:nvSpPr>
        <p:spPr bwMode="ltGray">
          <a:xfrm>
            <a:off x="217786" y="190500"/>
            <a:ext cx="9902527" cy="25082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27000" dir="3187806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007379"/>
                </a:solidFill>
              </a14:hiddenFill>
            </a:ext>
          </a:extLst>
        </p:spPr>
        <p:txBody>
          <a:bodyPr wrap="none" lIns="34016" tIns="17008" rIns="34016" bIns="17008" anchor="ctr"/>
          <a:lstStyle/>
          <a:p>
            <a:endParaRPr lang="en-US"/>
          </a:p>
        </p:txBody>
      </p:sp>
      <p:sp>
        <p:nvSpPr>
          <p:cNvPr id="3100" name="Rectangle 28"/>
          <p:cNvSpPr>
            <a:spLocks noChangeArrowheads="1"/>
          </p:cNvSpPr>
          <p:nvPr userDrawn="1"/>
        </p:nvSpPr>
        <p:spPr bwMode="ltGray">
          <a:xfrm>
            <a:off x="190500" y="2825750"/>
            <a:ext cx="9953625" cy="7493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27000" dir="3187806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007379"/>
                </a:solidFill>
              </a14:hiddenFill>
            </a:ext>
          </a:extLst>
        </p:spPr>
        <p:txBody>
          <a:bodyPr wrap="none" lIns="34016" tIns="17008" rIns="34016" bIns="17008" anchor="ctr"/>
          <a:lstStyle/>
          <a:p>
            <a:endParaRPr lang="en-US"/>
          </a:p>
        </p:txBody>
      </p:sp>
      <p:sp>
        <p:nvSpPr>
          <p:cNvPr id="3101" name="Rectangle 29"/>
          <p:cNvSpPr>
            <a:spLocks noChangeArrowheads="1"/>
          </p:cNvSpPr>
          <p:nvPr userDrawn="1"/>
        </p:nvSpPr>
        <p:spPr bwMode="ltGray">
          <a:xfrm>
            <a:off x="190500" y="10477500"/>
            <a:ext cx="9929813" cy="7620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27000" dir="3187806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007379"/>
                </a:solidFill>
              </a14:hiddenFill>
            </a:ext>
          </a:extLst>
        </p:spPr>
        <p:txBody>
          <a:bodyPr wrap="none" lIns="34016" tIns="17008" rIns="34016" bIns="17008" anchor="ctr"/>
          <a:lstStyle/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8" grpId="0" animBg="1"/>
      <p:bldP spid="3100" grpId="0" animBg="1"/>
      <p:bldP spid="3101" grpId="0" animBg="1"/>
    </p:bldLst>
  </p:timing>
  <p:txStyles>
    <p:titleStyle>
      <a:lvl1pPr algn="ctr" defTabSz="1866138" rtl="0" fontAlgn="base">
        <a:lnSpc>
          <a:spcPct val="90000"/>
        </a:lnSpc>
        <a:spcBef>
          <a:spcPct val="0"/>
        </a:spcBef>
        <a:spcAft>
          <a:spcPct val="0"/>
        </a:spcAft>
        <a:defRPr sz="90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1866138" rtl="0" fontAlgn="base">
        <a:lnSpc>
          <a:spcPct val="90000"/>
        </a:lnSpc>
        <a:spcBef>
          <a:spcPct val="0"/>
        </a:spcBef>
        <a:spcAft>
          <a:spcPct val="0"/>
        </a:spcAft>
        <a:defRPr sz="9000" b="1">
          <a:solidFill>
            <a:schemeClr val="tx1"/>
          </a:solidFill>
          <a:latin typeface="Times New Roman" pitchFamily="18" charset="0"/>
        </a:defRPr>
      </a:lvl2pPr>
      <a:lvl3pPr algn="ctr" defTabSz="1866138" rtl="0" fontAlgn="base">
        <a:lnSpc>
          <a:spcPct val="90000"/>
        </a:lnSpc>
        <a:spcBef>
          <a:spcPct val="0"/>
        </a:spcBef>
        <a:spcAft>
          <a:spcPct val="0"/>
        </a:spcAft>
        <a:defRPr sz="9000" b="1">
          <a:solidFill>
            <a:schemeClr val="tx1"/>
          </a:solidFill>
          <a:latin typeface="Times New Roman" pitchFamily="18" charset="0"/>
        </a:defRPr>
      </a:lvl3pPr>
      <a:lvl4pPr algn="ctr" defTabSz="1866138" rtl="0" fontAlgn="base">
        <a:lnSpc>
          <a:spcPct val="90000"/>
        </a:lnSpc>
        <a:spcBef>
          <a:spcPct val="0"/>
        </a:spcBef>
        <a:spcAft>
          <a:spcPct val="0"/>
        </a:spcAft>
        <a:defRPr sz="9000" b="1">
          <a:solidFill>
            <a:schemeClr val="tx1"/>
          </a:solidFill>
          <a:latin typeface="Times New Roman" pitchFamily="18" charset="0"/>
        </a:defRPr>
      </a:lvl4pPr>
      <a:lvl5pPr algn="ctr" defTabSz="1866138" rtl="0" fontAlgn="base">
        <a:lnSpc>
          <a:spcPct val="90000"/>
        </a:lnSpc>
        <a:spcBef>
          <a:spcPct val="0"/>
        </a:spcBef>
        <a:spcAft>
          <a:spcPct val="0"/>
        </a:spcAft>
        <a:defRPr sz="9000" b="1">
          <a:solidFill>
            <a:schemeClr val="tx1"/>
          </a:solidFill>
          <a:latin typeface="Times New Roman" pitchFamily="18" charset="0"/>
        </a:defRPr>
      </a:lvl5pPr>
      <a:lvl6pPr marL="170078" algn="ctr" defTabSz="1866138" rtl="0" fontAlgn="base">
        <a:lnSpc>
          <a:spcPct val="90000"/>
        </a:lnSpc>
        <a:spcBef>
          <a:spcPct val="0"/>
        </a:spcBef>
        <a:spcAft>
          <a:spcPct val="0"/>
        </a:spcAft>
        <a:defRPr sz="9000" b="1">
          <a:solidFill>
            <a:schemeClr val="tx1"/>
          </a:solidFill>
          <a:latin typeface="Times New Roman" pitchFamily="18" charset="0"/>
        </a:defRPr>
      </a:lvl6pPr>
      <a:lvl7pPr marL="340157" algn="ctr" defTabSz="1866138" rtl="0" fontAlgn="base">
        <a:lnSpc>
          <a:spcPct val="90000"/>
        </a:lnSpc>
        <a:spcBef>
          <a:spcPct val="0"/>
        </a:spcBef>
        <a:spcAft>
          <a:spcPct val="0"/>
        </a:spcAft>
        <a:defRPr sz="9000" b="1">
          <a:solidFill>
            <a:schemeClr val="tx1"/>
          </a:solidFill>
          <a:latin typeface="Times New Roman" pitchFamily="18" charset="0"/>
        </a:defRPr>
      </a:lvl7pPr>
      <a:lvl8pPr marL="510235" algn="ctr" defTabSz="1866138" rtl="0" fontAlgn="base">
        <a:lnSpc>
          <a:spcPct val="90000"/>
        </a:lnSpc>
        <a:spcBef>
          <a:spcPct val="0"/>
        </a:spcBef>
        <a:spcAft>
          <a:spcPct val="0"/>
        </a:spcAft>
        <a:defRPr sz="9000" b="1">
          <a:solidFill>
            <a:schemeClr val="tx1"/>
          </a:solidFill>
          <a:latin typeface="Times New Roman" pitchFamily="18" charset="0"/>
        </a:defRPr>
      </a:lvl8pPr>
      <a:lvl9pPr marL="680314" algn="ctr" defTabSz="1866138" rtl="0" fontAlgn="base">
        <a:lnSpc>
          <a:spcPct val="90000"/>
        </a:lnSpc>
        <a:spcBef>
          <a:spcPct val="0"/>
        </a:spcBef>
        <a:spcAft>
          <a:spcPct val="0"/>
        </a:spcAft>
        <a:defRPr sz="9000" b="1">
          <a:solidFill>
            <a:schemeClr val="tx1"/>
          </a:solidFill>
          <a:latin typeface="Times New Roman" pitchFamily="18" charset="0"/>
        </a:defRPr>
      </a:lvl9pPr>
    </p:titleStyle>
    <p:bodyStyle>
      <a:lvl1pPr marL="699802" indent="-699802" algn="l" defTabSz="1866138" rtl="0" fontAlgn="base">
        <a:lnSpc>
          <a:spcPct val="95000"/>
        </a:lnSpc>
        <a:spcBef>
          <a:spcPct val="15000"/>
        </a:spcBef>
        <a:spcAft>
          <a:spcPct val="0"/>
        </a:spcAft>
        <a:buClr>
          <a:schemeClr val="tx2"/>
        </a:buClr>
        <a:buSzPct val="110000"/>
        <a:buChar char="•"/>
        <a:defRPr sz="6100" b="1">
          <a:solidFill>
            <a:schemeClr val="tx1"/>
          </a:solidFill>
          <a:latin typeface="+mn-lt"/>
          <a:ea typeface="+mn-ea"/>
          <a:cs typeface="+mn-cs"/>
        </a:defRPr>
      </a:lvl1pPr>
      <a:lvl2pPr marL="1515942" indent="-582873" algn="l" defTabSz="1866138" rtl="0" fontAlgn="base">
        <a:lnSpc>
          <a:spcPct val="95000"/>
        </a:lnSpc>
        <a:spcBef>
          <a:spcPct val="15000"/>
        </a:spcBef>
        <a:spcAft>
          <a:spcPct val="0"/>
        </a:spcAft>
        <a:buClr>
          <a:schemeClr val="tx2"/>
        </a:buClr>
        <a:buSzPct val="85000"/>
        <a:buFont typeface="Wingdings" pitchFamily="2" charset="2"/>
        <a:buChar char="Ø"/>
        <a:defRPr sz="5700" b="1">
          <a:solidFill>
            <a:schemeClr val="tx1"/>
          </a:solidFill>
          <a:latin typeface="+mn-lt"/>
        </a:defRPr>
      </a:lvl2pPr>
      <a:lvl3pPr marL="2332673" indent="-466535" algn="l" defTabSz="1866138" rtl="0" fontAlgn="base">
        <a:lnSpc>
          <a:spcPct val="95000"/>
        </a:lnSpc>
        <a:spcBef>
          <a:spcPct val="15000"/>
        </a:spcBef>
        <a:spcAft>
          <a:spcPct val="0"/>
        </a:spcAft>
        <a:buChar char="•"/>
        <a:defRPr sz="4900" b="1">
          <a:solidFill>
            <a:schemeClr val="tx1"/>
          </a:solidFill>
          <a:latin typeface="+mn-lt"/>
        </a:defRPr>
      </a:lvl3pPr>
      <a:lvl4pPr marL="3265742" indent="-466535" algn="l" defTabSz="1866138" rtl="0" fontAlgn="base">
        <a:lnSpc>
          <a:spcPct val="95000"/>
        </a:lnSpc>
        <a:spcBef>
          <a:spcPct val="15000"/>
        </a:spcBef>
        <a:spcAft>
          <a:spcPct val="0"/>
        </a:spcAft>
        <a:buChar char="–"/>
        <a:defRPr sz="4100" b="1">
          <a:solidFill>
            <a:schemeClr val="tx1"/>
          </a:solidFill>
          <a:latin typeface="+mn-lt"/>
        </a:defRPr>
      </a:lvl4pPr>
      <a:lvl5pPr marL="4198220" indent="-465944" algn="l" defTabSz="1866138" rtl="0" fontAlgn="base">
        <a:lnSpc>
          <a:spcPct val="95000"/>
        </a:lnSpc>
        <a:spcBef>
          <a:spcPct val="15000"/>
        </a:spcBef>
        <a:spcAft>
          <a:spcPct val="0"/>
        </a:spcAft>
        <a:buChar char="»"/>
        <a:defRPr sz="4100" b="1">
          <a:solidFill>
            <a:schemeClr val="tx1"/>
          </a:solidFill>
          <a:latin typeface="+mn-lt"/>
        </a:defRPr>
      </a:lvl5pPr>
      <a:lvl6pPr marL="4368299" indent="-465944" algn="l" defTabSz="1866138" rtl="0" fontAlgn="base">
        <a:lnSpc>
          <a:spcPct val="95000"/>
        </a:lnSpc>
        <a:spcBef>
          <a:spcPct val="15000"/>
        </a:spcBef>
        <a:spcAft>
          <a:spcPct val="0"/>
        </a:spcAft>
        <a:buChar char="»"/>
        <a:defRPr sz="4100" b="1">
          <a:solidFill>
            <a:schemeClr val="tx1"/>
          </a:solidFill>
          <a:latin typeface="+mn-lt"/>
        </a:defRPr>
      </a:lvl6pPr>
      <a:lvl7pPr marL="4538377" indent="-465944" algn="l" defTabSz="1866138" rtl="0" fontAlgn="base">
        <a:lnSpc>
          <a:spcPct val="95000"/>
        </a:lnSpc>
        <a:spcBef>
          <a:spcPct val="15000"/>
        </a:spcBef>
        <a:spcAft>
          <a:spcPct val="0"/>
        </a:spcAft>
        <a:buChar char="»"/>
        <a:defRPr sz="4100" b="1">
          <a:solidFill>
            <a:schemeClr val="tx1"/>
          </a:solidFill>
          <a:latin typeface="+mn-lt"/>
        </a:defRPr>
      </a:lvl7pPr>
      <a:lvl8pPr marL="4708455" indent="-465944" algn="l" defTabSz="1866138" rtl="0" fontAlgn="base">
        <a:lnSpc>
          <a:spcPct val="95000"/>
        </a:lnSpc>
        <a:spcBef>
          <a:spcPct val="15000"/>
        </a:spcBef>
        <a:spcAft>
          <a:spcPct val="0"/>
        </a:spcAft>
        <a:buChar char="»"/>
        <a:defRPr sz="4100" b="1">
          <a:solidFill>
            <a:schemeClr val="tx1"/>
          </a:solidFill>
          <a:latin typeface="+mn-lt"/>
        </a:defRPr>
      </a:lvl8pPr>
      <a:lvl9pPr marL="4878534" indent="-465944" algn="l" defTabSz="1866138" rtl="0" fontAlgn="base">
        <a:lnSpc>
          <a:spcPct val="95000"/>
        </a:lnSpc>
        <a:spcBef>
          <a:spcPct val="15000"/>
        </a:spcBef>
        <a:spcAft>
          <a:spcPct val="0"/>
        </a:spcAft>
        <a:buChar char="»"/>
        <a:defRPr sz="41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340157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70078" algn="l" defTabSz="340157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40157" algn="l" defTabSz="340157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10235" algn="l" defTabSz="340157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80314" algn="l" defTabSz="340157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50392" algn="l" defTabSz="340157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20470" algn="l" defTabSz="340157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90549" algn="l" defTabSz="340157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60627" algn="l" defTabSz="340157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2047875" y="756046"/>
            <a:ext cx="6067425" cy="649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4016" tIns="17008" rIns="34016" bIns="17008">
            <a:spAutoFit/>
          </a:bodyPr>
          <a:lstStyle/>
          <a:p>
            <a:pPr algn="ctr" eaLnBrk="0" hangingPunct="0"/>
            <a:r>
              <a:rPr lang="en-US" sz="2000" b="1" dirty="0">
                <a:solidFill>
                  <a:schemeClr val="bg2"/>
                </a:solidFill>
                <a:latin typeface="Arial" charset="0"/>
              </a:rPr>
              <a:t>Title</a:t>
            </a:r>
          </a:p>
          <a:p>
            <a:pPr algn="ctr" eaLnBrk="0" hangingPunct="0"/>
            <a:r>
              <a:rPr lang="en-US" sz="2000" b="1" dirty="0" smtClean="0">
                <a:solidFill>
                  <a:schemeClr val="bg2"/>
                </a:solidFill>
                <a:latin typeface="Arial" charset="0"/>
              </a:rPr>
              <a:t>  </a:t>
            </a:r>
            <a:r>
              <a:rPr lang="en-US" sz="1800" b="1" dirty="0" smtClean="0">
                <a:solidFill>
                  <a:schemeClr val="bg2"/>
                </a:solidFill>
                <a:latin typeface="Arial" charset="0"/>
              </a:rPr>
              <a:t>Authors </a:t>
            </a:r>
            <a:r>
              <a:rPr lang="en-US" sz="1800" b="1" dirty="0">
                <a:solidFill>
                  <a:schemeClr val="bg2"/>
                </a:solidFill>
                <a:latin typeface="Arial" charset="0"/>
              </a:rPr>
              <a:t>and Affiliations </a:t>
            </a:r>
            <a:endParaRPr lang="en-US" sz="2000" b="1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261937" y="3016250"/>
            <a:ext cx="1547813" cy="285750"/>
          </a:xfrm>
          <a:prstGeom prst="rect">
            <a:avLst/>
          </a:prstGeom>
          <a:noFill/>
          <a:ln w="19050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008" tIns="17008" rIns="17008" bIns="17008" anchor="ctr"/>
          <a:lstStyle/>
          <a:p>
            <a:pPr algn="ctr" eaLnBrk="0" hangingPunct="0"/>
            <a:r>
              <a:rPr lang="en-CA" sz="1400" b="1" dirty="0">
                <a:solidFill>
                  <a:schemeClr val="bg2"/>
                </a:solidFill>
                <a:latin typeface="Arial" charset="0"/>
              </a:rPr>
              <a:t>Purpose</a:t>
            </a:r>
            <a:endParaRPr lang="en-US" sz="1400" b="1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9005" name="Rectangle 813"/>
          <p:cNvSpPr>
            <a:spLocks noChangeArrowheads="1"/>
          </p:cNvSpPr>
          <p:nvPr/>
        </p:nvSpPr>
        <p:spPr bwMode="auto">
          <a:xfrm>
            <a:off x="261937" y="7302500"/>
            <a:ext cx="1547813" cy="285750"/>
          </a:xfrm>
          <a:prstGeom prst="rect">
            <a:avLst/>
          </a:prstGeom>
          <a:noFill/>
          <a:ln w="19050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008" tIns="17008" rIns="17008" bIns="17008" anchor="ctr"/>
          <a:lstStyle/>
          <a:p>
            <a:pPr algn="ctr" eaLnBrk="0" hangingPunct="0"/>
            <a:r>
              <a:rPr lang="en-CA" sz="1400" b="1" dirty="0">
                <a:solidFill>
                  <a:schemeClr val="bg2"/>
                </a:solidFill>
                <a:latin typeface="Arial" charset="0"/>
              </a:rPr>
              <a:t>Methods</a:t>
            </a:r>
            <a:endParaRPr lang="en-US" sz="1400" b="1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9006" name="Rectangle 814"/>
          <p:cNvSpPr>
            <a:spLocks noChangeArrowheads="1"/>
          </p:cNvSpPr>
          <p:nvPr/>
        </p:nvSpPr>
        <p:spPr bwMode="auto">
          <a:xfrm>
            <a:off x="285750" y="13684250"/>
            <a:ext cx="1547813" cy="285750"/>
          </a:xfrm>
          <a:prstGeom prst="rect">
            <a:avLst/>
          </a:prstGeom>
          <a:noFill/>
          <a:ln w="19050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008" tIns="17008" rIns="17008" bIns="17008" anchor="ctr"/>
          <a:lstStyle/>
          <a:p>
            <a:pPr algn="ctr" eaLnBrk="0" hangingPunct="0"/>
            <a:r>
              <a:rPr lang="en-CA" sz="1400" b="1" dirty="0">
                <a:solidFill>
                  <a:schemeClr val="bg2"/>
                </a:solidFill>
                <a:latin typeface="Arial" charset="0"/>
              </a:rPr>
              <a:t>Conclusions</a:t>
            </a:r>
            <a:endParaRPr lang="en-US" sz="1400" b="1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9007" name="Rectangle 815"/>
          <p:cNvSpPr>
            <a:spLocks noChangeArrowheads="1"/>
          </p:cNvSpPr>
          <p:nvPr/>
        </p:nvSpPr>
        <p:spPr bwMode="auto">
          <a:xfrm>
            <a:off x="319087" y="16097250"/>
            <a:ext cx="1547813" cy="285750"/>
          </a:xfrm>
          <a:prstGeom prst="rect">
            <a:avLst/>
          </a:prstGeom>
          <a:noFill/>
          <a:ln w="19050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008" tIns="17008" rIns="17008" bIns="17008" anchor="ctr"/>
          <a:lstStyle/>
          <a:p>
            <a:pPr algn="ctr" eaLnBrk="0" hangingPunct="0"/>
            <a:r>
              <a:rPr lang="en-CA" sz="1000" b="1" dirty="0">
                <a:solidFill>
                  <a:schemeClr val="bg2"/>
                </a:solidFill>
                <a:latin typeface="Arial" charset="0"/>
              </a:rPr>
              <a:t>References</a:t>
            </a:r>
            <a:r>
              <a:rPr lang="en-CA" sz="1800" b="1" dirty="0">
                <a:solidFill>
                  <a:schemeClr val="bg2"/>
                </a:solidFill>
                <a:latin typeface="Arial" charset="0"/>
              </a:rPr>
              <a:t> </a:t>
            </a:r>
            <a:endParaRPr lang="en-US" sz="1800" b="1" dirty="0">
              <a:solidFill>
                <a:schemeClr val="bg2"/>
              </a:solidFill>
              <a:latin typeface="Arial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5372100" y="914400"/>
            <a:ext cx="1295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677025" y="714345"/>
            <a:ext cx="228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2"/>
                </a:solidFill>
              </a:rPr>
              <a:t>Font size - 20</a:t>
            </a:r>
            <a:endParaRPr lang="en-US" sz="2000" dirty="0">
              <a:solidFill>
                <a:schemeClr val="bg2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514475" y="3146425"/>
            <a:ext cx="1190625" cy="12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705100" y="2992536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2"/>
                </a:solidFill>
              </a:rPr>
              <a:t>Font size 14</a:t>
            </a:r>
            <a:endParaRPr lang="en-US" sz="1400" dirty="0">
              <a:solidFill>
                <a:schemeClr val="bg2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277100" y="1005837"/>
            <a:ext cx="228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2"/>
                </a:solidFill>
              </a:rPr>
              <a:t>Font size - </a:t>
            </a:r>
            <a:r>
              <a:rPr lang="ro-RO" sz="2000" dirty="0" smtClean="0">
                <a:solidFill>
                  <a:schemeClr val="bg2"/>
                </a:solidFill>
              </a:rPr>
              <a:t>18</a:t>
            </a:r>
            <a:endParaRPr lang="en-US" sz="2000" dirty="0">
              <a:solidFill>
                <a:schemeClr val="bg2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6677025" y="1192584"/>
            <a:ext cx="6477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1901371" y="7448225"/>
            <a:ext cx="1190625" cy="12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091996" y="7294336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2"/>
                </a:solidFill>
              </a:rPr>
              <a:t>Font size 14</a:t>
            </a:r>
            <a:endParaRPr lang="en-US" sz="1400" dirty="0">
              <a:solidFill>
                <a:schemeClr val="bg2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1840992" y="13838139"/>
            <a:ext cx="1190625" cy="12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031617" y="13684250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2"/>
                </a:solidFill>
              </a:rPr>
              <a:t>Font size 14</a:t>
            </a:r>
            <a:endParaRPr lang="en-US" sz="1400" dirty="0">
              <a:solidFill>
                <a:schemeClr val="bg2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1930327" y="16288604"/>
            <a:ext cx="1190625" cy="12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120952" y="16134715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2"/>
                </a:solidFill>
              </a:rPr>
              <a:t>Font size 14</a:t>
            </a:r>
            <a:endParaRPr lang="en-US" sz="14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ster_Template_48">
  <a:themeElements>
    <a:clrScheme name="">
      <a:dk1>
        <a:srgbClr val="000000"/>
      </a:dk1>
      <a:lt1>
        <a:srgbClr val="FFFFFF"/>
      </a:lt1>
      <a:dk2>
        <a:srgbClr val="002E4B"/>
      </a:dk2>
      <a:lt2>
        <a:srgbClr val="FDE25E"/>
      </a:lt2>
      <a:accent1>
        <a:srgbClr val="FF3300"/>
      </a:accent1>
      <a:accent2>
        <a:srgbClr val="6699FF"/>
      </a:accent2>
      <a:accent3>
        <a:srgbClr val="AAADB1"/>
      </a:accent3>
      <a:accent4>
        <a:srgbClr val="DADADA"/>
      </a:accent4>
      <a:accent5>
        <a:srgbClr val="FFADAA"/>
      </a:accent5>
      <a:accent6>
        <a:srgbClr val="5C8AE7"/>
      </a:accent6>
      <a:hlink>
        <a:srgbClr val="FFCC00"/>
      </a:hlink>
      <a:folHlink>
        <a:srgbClr val="969696"/>
      </a:folHlink>
    </a:clrScheme>
    <a:fontScheme name="Poster_Template_48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oster_Template_48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ster_Template_48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er_Template_48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er_Template_48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er_Template_4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er_Template_4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er_Template_4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er_Template_48 8">
        <a:dk1>
          <a:srgbClr val="000000"/>
        </a:dk1>
        <a:lt1>
          <a:srgbClr val="FFFFFF"/>
        </a:lt1>
        <a:dk2>
          <a:srgbClr val="002E4B"/>
        </a:dk2>
        <a:lt2>
          <a:srgbClr val="FDE25E"/>
        </a:lt2>
        <a:accent1>
          <a:srgbClr val="FF3300"/>
        </a:accent1>
        <a:accent2>
          <a:srgbClr val="3333FF"/>
        </a:accent2>
        <a:accent3>
          <a:srgbClr val="AAADB1"/>
        </a:accent3>
        <a:accent4>
          <a:srgbClr val="DADADA"/>
        </a:accent4>
        <a:accent5>
          <a:srgbClr val="FFADAA"/>
        </a:accent5>
        <a:accent6>
          <a:srgbClr val="2D2DE7"/>
        </a:accent6>
        <a:hlink>
          <a:srgbClr val="FFCC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Poster_Template_48</Template>
  <TotalTime>1861</TotalTime>
  <Words>30</Words>
  <Application>Microsoft Office PowerPoint</Application>
  <PresentationFormat>Custom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Wingdings</vt:lpstr>
      <vt:lpstr>Poster_Template_48</vt:lpstr>
      <vt:lpstr>PowerPoint Presentation</vt:lpstr>
    </vt:vector>
  </TitlesOfParts>
  <Company>CRF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Zuccardy</dc:creator>
  <cp:lastModifiedBy>Alina</cp:lastModifiedBy>
  <cp:revision>80</cp:revision>
  <dcterms:created xsi:type="dcterms:W3CDTF">2003-08-07T20:47:41Z</dcterms:created>
  <dcterms:modified xsi:type="dcterms:W3CDTF">2016-04-25T14:30:31Z</dcterms:modified>
</cp:coreProperties>
</file>